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840" r:id="rId1"/>
  </p:sldMasterIdLst>
  <p:sldIdLst>
    <p:sldId id="292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D6C33"/>
    <a:srgbClr val="DA6124"/>
    <a:srgbClr val="9BA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08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74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4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770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9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3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74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08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61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03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59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41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2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58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91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1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16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  <p:sldLayoutId id="2147484852" r:id="rId12"/>
    <p:sldLayoutId id="2147484853" r:id="rId13"/>
    <p:sldLayoutId id="2147484854" r:id="rId14"/>
    <p:sldLayoutId id="2147484855" r:id="rId15"/>
    <p:sldLayoutId id="2147484856" r:id="rId16"/>
    <p:sldLayoutId id="214748485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304ECD-76D0-B39A-D46F-B98746AEA655}"/>
              </a:ext>
            </a:extLst>
          </p:cNvPr>
          <p:cNvSpPr/>
          <p:nvPr/>
        </p:nvSpPr>
        <p:spPr>
          <a:xfrm>
            <a:off x="-152400" y="5333530"/>
            <a:ext cx="12496800" cy="1540565"/>
          </a:xfrm>
          <a:prstGeom prst="rect">
            <a:avLst/>
          </a:prstGeom>
          <a:solidFill>
            <a:srgbClr val="FFFF00">
              <a:alpha val="8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E2BEBC-3DC8-3FD6-1CBA-52EB351C0FDA}"/>
              </a:ext>
            </a:extLst>
          </p:cNvPr>
          <p:cNvSpPr txBox="1">
            <a:spLocks/>
          </p:cNvSpPr>
          <p:nvPr/>
        </p:nvSpPr>
        <p:spPr>
          <a:xfrm>
            <a:off x="5502050" y="5486055"/>
            <a:ext cx="6252781" cy="839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  <a:t>WINNER, K-8</a:t>
            </a:r>
            <a:b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</a:br>
            <a:r>
              <a:rPr lang="en-US" sz="3600" dirty="0">
                <a:solidFill>
                  <a:schemeClr val="tx1"/>
                </a:solidFill>
                <a:cs typeface="Adobe Devanagari" panose="02040503050201020203" pitchFamily="18" charset="0"/>
              </a:rPr>
              <a:t>Amaya Demery</a:t>
            </a:r>
            <a:b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</a:br>
            <a:r>
              <a:rPr lang="en-US" sz="1800" dirty="0">
                <a:solidFill>
                  <a:schemeClr val="tx1"/>
                </a:solidFill>
                <a:cs typeface="Adobe Devanagari" panose="02040503050201020203" pitchFamily="18" charset="0"/>
              </a:rPr>
              <a:t>Cedar Ridge Elementary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6A3179-E944-1610-D0BF-4B112AA65CC0}"/>
              </a:ext>
            </a:extLst>
          </p:cNvPr>
          <p:cNvSpPr txBox="1">
            <a:spLocks/>
          </p:cNvSpPr>
          <p:nvPr/>
        </p:nvSpPr>
        <p:spPr>
          <a:xfrm>
            <a:off x="5584834" y="2260586"/>
            <a:ext cx="6109037" cy="12923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en-US" sz="2400" dirty="0"/>
              <a:t>“I have a dream.”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1C6003-9FD7-6B49-2B79-4B0B86326DA8}"/>
              </a:ext>
            </a:extLst>
          </p:cNvPr>
          <p:cNvSpPr txBox="1">
            <a:spLocks/>
          </p:cNvSpPr>
          <p:nvPr/>
        </p:nvSpPr>
        <p:spPr>
          <a:xfrm>
            <a:off x="6188799" y="1543415"/>
            <a:ext cx="5509374" cy="640872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Which Black American civil rights leader quote are you referencing for your submission?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482B55-74D2-ECA7-1087-B7EDEA5FB57D}"/>
              </a:ext>
            </a:extLst>
          </p:cNvPr>
          <p:cNvSpPr txBox="1"/>
          <p:nvPr/>
        </p:nvSpPr>
        <p:spPr>
          <a:xfrm>
            <a:off x="5207687" y="2738871"/>
            <a:ext cx="6474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Century Gothic" panose="020B0502020202020204" pitchFamily="34" charset="0"/>
              </a:rPr>
              <a:t>Dr. Martin Luther King, Jr. </a:t>
            </a:r>
          </a:p>
          <a:p>
            <a:pPr algn="r"/>
            <a:r>
              <a:rPr lang="en-US" dirty="0">
                <a:latin typeface="Century Gothic" panose="020B0502020202020204" pitchFamily="34" charset="0"/>
              </a:rPr>
              <a:t>1963, at the Lincoln Memorial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F2308-8E12-978A-E05C-368FB75591AE}"/>
              </a:ext>
            </a:extLst>
          </p:cNvPr>
          <p:cNvSpPr txBox="1"/>
          <p:nvPr/>
        </p:nvSpPr>
        <p:spPr>
          <a:xfrm>
            <a:off x="7842636" y="3705467"/>
            <a:ext cx="38512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i="1" dirty="0"/>
              <a:t>I hav</a:t>
            </a:r>
            <a:r>
              <a:rPr lang="en-US" i="1" dirty="0"/>
              <a:t>e a dream that all people in the world are created equally just like Dr. Martin Luther King, Jr. believed. That is also my dream</a:t>
            </a:r>
            <a:r>
              <a:rPr lang="en-US" sz="1800" i="1" dirty="0"/>
              <a:t>.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6890F-463E-B8D8-0285-7720E0B4AD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819" y="156995"/>
            <a:ext cx="1106261" cy="830175"/>
          </a:xfrm>
          <a:prstGeom prst="rect">
            <a:avLst/>
          </a:prstGeom>
        </p:spPr>
      </p:pic>
      <p:pic>
        <p:nvPicPr>
          <p:cNvPr id="11" name="Amaya Demery_audio edit">
            <a:hlinkClick r:id="" action="ppaction://media"/>
            <a:extLst>
              <a:ext uri="{FF2B5EF4-FFF2-40B4-BE49-F238E27FC236}">
                <a16:creationId xmlns:a16="http://schemas.microsoft.com/office/drawing/2014/main" id="{7910A32A-D05D-4560-4EC6-72E937A78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26" y="694022"/>
            <a:ext cx="5509374" cy="55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81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6787</TotalTime>
  <Words>75</Words>
  <Application>Microsoft Office PowerPoint</Application>
  <PresentationFormat>Widescreen</PresentationFormat>
  <Paragraphs>6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Century Gothic</vt:lpstr>
      <vt:lpstr>Wingdings 3</vt:lpstr>
      <vt:lpstr>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MLK Words in Action Submissions</dc:title>
  <dc:creator>Megan Yerks</dc:creator>
  <cp:lastModifiedBy>Nancy Wagner</cp:lastModifiedBy>
  <cp:revision>35</cp:revision>
  <dcterms:created xsi:type="dcterms:W3CDTF">2022-01-31T22:16:44Z</dcterms:created>
  <dcterms:modified xsi:type="dcterms:W3CDTF">2024-02-16T18:37:31Z</dcterms:modified>
</cp:coreProperties>
</file>