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840" r:id="rId1"/>
  </p:sldMasterIdLst>
  <p:sldIdLst>
    <p:sldId id="29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DD6C33"/>
    <a:srgbClr val="DA6124"/>
    <a:srgbClr val="9BA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083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743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435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77020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498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935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773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1745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085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618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032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59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418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22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85896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912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18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16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  <p:sldLayoutId id="2147484850" r:id="rId10"/>
    <p:sldLayoutId id="2147484851" r:id="rId11"/>
    <p:sldLayoutId id="2147484852" r:id="rId12"/>
    <p:sldLayoutId id="2147484853" r:id="rId13"/>
    <p:sldLayoutId id="2147484854" r:id="rId14"/>
    <p:sldLayoutId id="2147484855" r:id="rId15"/>
    <p:sldLayoutId id="2147484856" r:id="rId16"/>
    <p:sldLayoutId id="2147484857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1304ECD-76D0-B39A-D46F-B98746AEA655}"/>
              </a:ext>
            </a:extLst>
          </p:cNvPr>
          <p:cNvSpPr/>
          <p:nvPr/>
        </p:nvSpPr>
        <p:spPr>
          <a:xfrm>
            <a:off x="-152400" y="5333530"/>
            <a:ext cx="12496800" cy="1540565"/>
          </a:xfrm>
          <a:prstGeom prst="rect">
            <a:avLst/>
          </a:prstGeom>
          <a:solidFill>
            <a:srgbClr val="FFFF00">
              <a:alpha val="8000"/>
            </a:srgb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E2BEBC-3DC8-3FD6-1CBA-52EB351C0FDA}"/>
              </a:ext>
            </a:extLst>
          </p:cNvPr>
          <p:cNvSpPr txBox="1">
            <a:spLocks/>
          </p:cNvSpPr>
          <p:nvPr/>
        </p:nvSpPr>
        <p:spPr>
          <a:xfrm>
            <a:off x="5536833" y="5560744"/>
            <a:ext cx="6252781" cy="83975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1800" dirty="0">
                <a:solidFill>
                  <a:schemeClr val="tx1"/>
                </a:solidFill>
                <a:cs typeface="Adobe Devanagari" panose="02040503050201020203" pitchFamily="18" charset="0"/>
              </a:rPr>
              <a:t>WINNER, 12 AND UNDER</a:t>
            </a:r>
            <a:br>
              <a:rPr lang="en-US" sz="1800" dirty="0">
                <a:solidFill>
                  <a:schemeClr val="tx1"/>
                </a:solidFill>
                <a:cs typeface="Adobe Devanagari" panose="02040503050201020203" pitchFamily="18" charset="0"/>
              </a:rPr>
            </a:br>
            <a:r>
              <a:rPr lang="en-US" sz="3600" dirty="0">
                <a:solidFill>
                  <a:schemeClr val="tx1"/>
                </a:solidFill>
                <a:cs typeface="Adobe Devanagari" panose="02040503050201020203" pitchFamily="18" charset="0"/>
              </a:rPr>
              <a:t>SONAKSHI DWIVEDI</a:t>
            </a:r>
            <a:br>
              <a:rPr lang="en-US" sz="1800" dirty="0">
                <a:solidFill>
                  <a:schemeClr val="tx1"/>
                </a:solidFill>
                <a:cs typeface="Adobe Devanagari" panose="02040503050201020203" pitchFamily="18" charset="0"/>
              </a:rPr>
            </a:br>
            <a:r>
              <a:rPr lang="en-US" sz="1800" dirty="0">
                <a:solidFill>
                  <a:schemeClr val="tx1"/>
                </a:solidFill>
                <a:cs typeface="Adobe Devanagari" panose="02040503050201020203" pitchFamily="18" charset="0"/>
              </a:rPr>
              <a:t>EDEN LAKE ELEMENTARY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06A3179-E944-1610-D0BF-4B112AA65CC0}"/>
              </a:ext>
            </a:extLst>
          </p:cNvPr>
          <p:cNvSpPr txBox="1">
            <a:spLocks/>
          </p:cNvSpPr>
          <p:nvPr/>
        </p:nvSpPr>
        <p:spPr>
          <a:xfrm>
            <a:off x="5865422" y="1955425"/>
            <a:ext cx="6109037" cy="12923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r">
              <a:buNone/>
            </a:pPr>
            <a:r>
              <a:rPr lang="en-US" sz="2400" dirty="0"/>
              <a:t>“Not everything that is faced can be changed, but nothing can be changed until it is faced” 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51C6003-9FD7-6B49-2B79-4B0B86326DA8}"/>
              </a:ext>
            </a:extLst>
          </p:cNvPr>
          <p:cNvSpPr txBox="1">
            <a:spLocks/>
          </p:cNvSpPr>
          <p:nvPr/>
        </p:nvSpPr>
        <p:spPr>
          <a:xfrm>
            <a:off x="6390905" y="1355856"/>
            <a:ext cx="5509374" cy="640872"/>
          </a:xfrm>
          <a:prstGeom prst="rect">
            <a:avLst/>
          </a:prstGeom>
        </p:spPr>
        <p:txBody>
          <a:bodyPr vert="horz" lIns="91440" tIns="0" rIns="9144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</a:rPr>
              <a:t>Which Black American civil rights leader quote are you referencing for your submission?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482B55-74D2-ECA7-1087-B7EDEA5FB57D}"/>
              </a:ext>
            </a:extLst>
          </p:cNvPr>
          <p:cNvSpPr txBox="1"/>
          <p:nvPr/>
        </p:nvSpPr>
        <p:spPr>
          <a:xfrm>
            <a:off x="5426167" y="3105834"/>
            <a:ext cx="64741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latin typeface="Century Gothic" panose="020B0502020202020204" pitchFamily="34" charset="0"/>
              </a:rPr>
              <a:t>James Baldwin</a:t>
            </a:r>
          </a:p>
          <a:p>
            <a:pPr algn="r"/>
            <a:r>
              <a:rPr lang="en-US" dirty="0">
                <a:latin typeface="Century Gothic" panose="020B0502020202020204" pitchFamily="34" charset="0"/>
              </a:rPr>
              <a:t>Jan. 14, 1962; “As Much Truth as One Can Bear”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0F7E44-9276-5887-6665-FC62DA3F82D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1" y="5565083"/>
            <a:ext cx="1330959" cy="9987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3FF2308-8E12-978A-E05C-368FB75591AE}"/>
              </a:ext>
            </a:extLst>
          </p:cNvPr>
          <p:cNvSpPr txBox="1"/>
          <p:nvPr/>
        </p:nvSpPr>
        <p:spPr>
          <a:xfrm>
            <a:off x="5708643" y="3937857"/>
            <a:ext cx="62658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1800" i="1" dirty="0"/>
              <a:t>The theme of racial justice is used in my poem video when a person sees a little girl being bullied for being black and stands up for her. My quote is the guide/centerpiece of my poem.</a:t>
            </a:r>
            <a:endParaRPr lang="en-US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81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6744</TotalTime>
  <Words>103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MLK Words in Action Submissions</dc:title>
  <dc:creator>Megan Yerks</dc:creator>
  <cp:lastModifiedBy>Nancy Wagner</cp:lastModifiedBy>
  <cp:revision>31</cp:revision>
  <dcterms:created xsi:type="dcterms:W3CDTF">2022-01-31T22:16:44Z</dcterms:created>
  <dcterms:modified xsi:type="dcterms:W3CDTF">2023-02-21T17:01:18Z</dcterms:modified>
</cp:coreProperties>
</file>