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674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FB5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49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7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1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27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3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137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6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2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2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9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36CE-BE34-4E62-8F5C-46C4D24A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808" y="639148"/>
            <a:ext cx="5017071" cy="8397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Winner, 12 and under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Alec Boudreau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Eagle Heights Spanish Immersion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37013-41CC-4C6E-A252-3388847B7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2298" y="1635189"/>
            <a:ext cx="4410581" cy="3587621"/>
          </a:xfrm>
        </p:spPr>
        <p:txBody>
          <a:bodyPr>
            <a:norm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 am new to playing piano but I didn't let that stop me from being creative to show Martin Luther King Jr's great legacy. Anybody can do anything.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Which Martin Luther King, Jr. quote are you referencing for your submission?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“The time is always right to do what’s right.” (Oct. 22, 1964; Speech at Oberlin College)</a:t>
            </a:r>
          </a:p>
        </p:txBody>
      </p:sp>
      <p:pic>
        <p:nvPicPr>
          <p:cNvPr id="3" name="Boudreau_Alec_MLKAPP22_12under_work">
            <a:hlinkClick r:id="" action="ppaction://media"/>
            <a:extLst>
              <a:ext uri="{FF2B5EF4-FFF2-40B4-BE49-F238E27FC236}">
                <a16:creationId xmlns:a16="http://schemas.microsoft.com/office/drawing/2014/main" id="{2CB6C984-F1F4-4DAF-B038-7AB7BA2AA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644" y="796773"/>
            <a:ext cx="5264454" cy="52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6417</TotalTime>
  <Words>82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Gill Sans MT</vt:lpstr>
      <vt:lpstr>Parcel</vt:lpstr>
      <vt:lpstr>Winner, 12 and under Alec Boudreau Eagle Heights Spanish Immersion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MLK Words in Action Submissions</dc:title>
  <dc:creator>Megan Yerks</dc:creator>
  <cp:lastModifiedBy>Joyce Lorenz</cp:lastModifiedBy>
  <cp:revision>18</cp:revision>
  <dcterms:created xsi:type="dcterms:W3CDTF">2022-01-31T22:16:44Z</dcterms:created>
  <dcterms:modified xsi:type="dcterms:W3CDTF">2022-02-08T18:33:27Z</dcterms:modified>
</cp:coreProperties>
</file>